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nurmi@sudburycatholicschools.ca" TargetMode="External"/><Relationship Id="rId2" Type="http://schemas.openxmlformats.org/officeDocument/2006/relationships/hyperlink" Target="mailto:humphrj@sudburycatholicschools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egg.kolodinski@sudburycatholicschools.c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Cooperative 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ST. CHARLES COLLEGE</a:t>
            </a: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... like this - shooting down a straight &lt;strong&gt;road&lt;/strong&gt; with a wide angle lens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29776"/>
          <a:stretch/>
        </p:blipFill>
        <p:spPr>
          <a:xfrm>
            <a:off x="474132" y="462116"/>
            <a:ext cx="11243735" cy="5921751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What is your destination after High School?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7200" y="2446868"/>
            <a:ext cx="8254999" cy="2971800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Begin with your destination in mind....</a:t>
            </a:r>
          </a:p>
        </p:txBody>
      </p:sp>
    </p:spTree>
    <p:extLst>
      <p:ext uri="{BB962C8B-B14F-4D97-AF65-F5344CB8AC3E}">
        <p14:creationId xmlns:p14="http://schemas.microsoft.com/office/powerpoint/2010/main" val="244897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Co-op Offer 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1. Credits towards your Ontario Secondary School Diploma</a:t>
            </a:r>
          </a:p>
          <a:p>
            <a:r>
              <a:rPr lang="en-US"/>
              <a:t>2. Hands on Learning</a:t>
            </a:r>
          </a:p>
          <a:p>
            <a:r>
              <a:rPr lang="en-US"/>
              <a:t>3. Enrollment in OYAP</a:t>
            </a:r>
          </a:p>
          <a:p>
            <a:r>
              <a:rPr lang="en-US"/>
              <a:t>4.Networking in the community</a:t>
            </a:r>
          </a:p>
          <a:p>
            <a:r>
              <a:rPr lang="en-US"/>
              <a:t>4. Specialist in High Skills Major</a:t>
            </a:r>
          </a:p>
          <a:p>
            <a:r>
              <a:rPr lang="en-US"/>
              <a:t>5. Possibility of getting hired</a:t>
            </a:r>
          </a:p>
        </p:txBody>
      </p:sp>
    </p:spTree>
    <p:extLst>
      <p:ext uri="{BB962C8B-B14F-4D97-AF65-F5344CB8AC3E}">
        <p14:creationId xmlns:p14="http://schemas.microsoft.com/office/powerpoint/2010/main" val="113635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Co-op Timeline</a:t>
            </a:r>
          </a:p>
        </p:txBody>
      </p:sp>
      <p:pic>
        <p:nvPicPr>
          <p:cNvPr id="4" name="Picture 4" descr="Render of a &lt;strong&gt;Clock&lt;/strong&gt; by PoultryChamp on DeviantAr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5705" y="2603500"/>
            <a:ext cx="3284903" cy="341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150" y="2762250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*2 Weeks of </a:t>
            </a:r>
          </a:p>
          <a:p>
            <a:pPr algn="ctr"/>
            <a:r>
              <a:rPr lang="en-US"/>
              <a:t>Pre-placement in class</a:t>
            </a:r>
            <a:endParaRPr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732722"/>
            <a:ext cx="27432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* Placements will be daily from 12-3pm from Monday to Friday beginning February 20th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514975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*Integration will take place once a month in school as per the calendar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1343" y="362453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24825" y="42291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53500" y="395557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6437" y="4199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b="1"/>
              <a:t> = 210 hours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 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 The Gap</a:t>
            </a:r>
          </a:p>
          <a:p>
            <a:r>
              <a:rPr lang="en-US"/>
              <a:t>Staples</a:t>
            </a:r>
          </a:p>
          <a:p>
            <a:r>
              <a:rPr lang="en-US" err="1"/>
              <a:t>Laking</a:t>
            </a:r>
            <a:r>
              <a:rPr lang="en-US"/>
              <a:t> Toyota</a:t>
            </a:r>
          </a:p>
          <a:p>
            <a:r>
              <a:rPr lang="en-US"/>
              <a:t>Imperial Collision</a:t>
            </a:r>
          </a:p>
          <a:p>
            <a:r>
              <a:rPr lang="en-US"/>
              <a:t>KUPP</a:t>
            </a:r>
          </a:p>
          <a:p>
            <a:r>
              <a:rPr lang="en-US"/>
              <a:t>Goodlife</a:t>
            </a:r>
          </a:p>
          <a:p>
            <a:r>
              <a:rPr lang="en-US"/>
              <a:t>Exotic Pet Store</a:t>
            </a:r>
          </a:p>
          <a:p>
            <a:r>
              <a:rPr lang="en-US"/>
              <a:t>Pet Value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Family Vision Center</a:t>
            </a:r>
          </a:p>
          <a:p>
            <a:r>
              <a:rPr lang="en-US"/>
              <a:t>Garson Medical Clinic</a:t>
            </a:r>
          </a:p>
          <a:p>
            <a:r>
              <a:rPr lang="en-US"/>
              <a:t>Science North</a:t>
            </a:r>
          </a:p>
          <a:p>
            <a:r>
              <a:rPr lang="en-US"/>
              <a:t>Health Sciences North </a:t>
            </a:r>
          </a:p>
          <a:p>
            <a:r>
              <a:rPr lang="en-US"/>
              <a:t>The Cancer Soceity</a:t>
            </a:r>
          </a:p>
          <a:p>
            <a:r>
              <a:rPr lang="en-US"/>
              <a:t>Sudbury Police</a:t>
            </a:r>
          </a:p>
          <a:p>
            <a:r>
              <a:rPr lang="en-US"/>
              <a:t>Pharmacy</a:t>
            </a:r>
          </a:p>
          <a:p>
            <a:r>
              <a:rPr lang="en-US" err="1"/>
              <a:t>Lifeskills</a:t>
            </a:r>
            <a:r>
              <a:rPr lang="en-US"/>
              <a:t> Class</a:t>
            </a:r>
          </a:p>
          <a:p>
            <a:r>
              <a:rPr lang="en-US"/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237111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Once a month, attend class</a:t>
            </a:r>
          </a:p>
          <a:p>
            <a:r>
              <a:rPr lang="en-US" dirty="0"/>
              <a:t>Hand in log sheets and assignments</a:t>
            </a:r>
          </a:p>
          <a:p>
            <a:r>
              <a:rPr lang="en-US" dirty="0"/>
              <a:t>Reflect on your experiences</a:t>
            </a:r>
          </a:p>
          <a:p>
            <a:r>
              <a:rPr lang="en-US" dirty="0"/>
              <a:t>Receive bus tickets</a:t>
            </a:r>
          </a:p>
          <a:p>
            <a:r>
              <a:rPr lang="en-US" dirty="0"/>
              <a:t>New assignments</a:t>
            </a:r>
          </a:p>
          <a:p>
            <a:r>
              <a:rPr lang="en-US" dirty="0"/>
              <a:t>Attendance is mandatory</a:t>
            </a:r>
          </a:p>
          <a:p>
            <a:endParaRPr lang="en-US"/>
          </a:p>
        </p:txBody>
      </p:sp>
      <p:pic>
        <p:nvPicPr>
          <p:cNvPr id="4" name="Picture 4" descr="computer &lt;strong&gt;class&lt;/strong&gt; | Harris County Public Libra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3590925"/>
            <a:ext cx="2743200" cy="15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Sick 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/>
              <a:t>I</a:t>
            </a:r>
            <a:r>
              <a:rPr lang="en-US" sz="2800" dirty="0">
                <a:latin typeface="Arial Black"/>
              </a:rPr>
              <a:t>f you are away at any time from your placement you need to always contact your teacher and your employer to let them know you will be away.</a:t>
            </a:r>
          </a:p>
          <a:p>
            <a:endParaRPr lang="en-US" sz="2800" b="1" dirty="0">
              <a:latin typeface="Arial Black"/>
            </a:endParaRPr>
          </a:p>
          <a:p>
            <a:r>
              <a:rPr lang="en-US" sz="2800" b="1" dirty="0">
                <a:latin typeface="Arial Black"/>
              </a:rPr>
              <a:t>School phone # 705-566-9605</a:t>
            </a:r>
          </a:p>
          <a:p>
            <a:pPr marL="0" indent="0">
              <a:buNone/>
            </a:pPr>
            <a:r>
              <a:rPr lang="en-US" sz="2800" b="1" dirty="0">
                <a:latin typeface="Arial Black"/>
              </a:rPr>
              <a:t>OR</a:t>
            </a:r>
          </a:p>
          <a:p>
            <a:pPr marL="0" indent="0">
              <a:buNone/>
            </a:pPr>
            <a:r>
              <a:rPr lang="en-US" sz="2800" b="1" dirty="0">
                <a:latin typeface="Arial Black"/>
              </a:rPr>
              <a:t> email </a:t>
            </a:r>
          </a:p>
          <a:p>
            <a:pPr marL="0" indent="0">
              <a:buNone/>
            </a:pPr>
            <a:r>
              <a:rPr lang="en-US" sz="2800" b="1" dirty="0">
                <a:latin typeface="Arial Black"/>
                <a:hlinkClick r:id="rId2"/>
              </a:rPr>
              <a:t>humphrj@sudburycatholicschools.ca</a:t>
            </a:r>
            <a:r>
              <a:rPr lang="en-US" sz="2800" b="1" dirty="0">
                <a:latin typeface="Arial Black"/>
              </a:rPr>
              <a:t>, </a:t>
            </a:r>
            <a:endParaRPr lang="en-US" sz="2800">
              <a:solidFill>
                <a:schemeClr val="tx1"/>
              </a:solidFill>
              <a:latin typeface="Arial Black"/>
            </a:endParaRPr>
          </a:p>
          <a:p>
            <a:pPr marL="0" indent="0">
              <a:buNone/>
            </a:pPr>
            <a:r>
              <a:rPr lang="en-US" sz="2800" b="1" dirty="0">
                <a:latin typeface="Arial Black"/>
                <a:hlinkClick r:id="rId3"/>
              </a:rPr>
              <a:t>laura.nurmi@sudburycatholicschools.ca</a:t>
            </a:r>
            <a:endParaRPr lang="en-US" sz="2800">
              <a:solidFill>
                <a:schemeClr val="tx1"/>
              </a:solidFill>
              <a:latin typeface="Arial Black"/>
            </a:endParaRPr>
          </a:p>
          <a:p>
            <a:pPr marL="0" indent="0">
              <a:buNone/>
            </a:pPr>
            <a:r>
              <a:rPr lang="en-US" sz="2800" b="1" dirty="0">
                <a:latin typeface="Arial Black"/>
                <a:hlinkClick r:id="rId4"/>
              </a:rPr>
              <a:t>gregg.kolodinski@sudburycatholicschools.ca</a:t>
            </a:r>
            <a:endParaRPr lang="en-US" sz="2800" b="1" dirty="0">
              <a:latin typeface="Arial Black"/>
            </a:endParaRPr>
          </a:p>
          <a:p>
            <a:pPr marL="0" indent="0">
              <a:buNone/>
            </a:pPr>
            <a:endParaRPr lang="en-US" sz="2800" b="1" dirty="0">
              <a:latin typeface="Arial Black"/>
            </a:endParaRPr>
          </a:p>
          <a:p>
            <a:pPr marL="0" indent="0">
              <a:buNone/>
            </a:pPr>
            <a:r>
              <a:rPr lang="en-US" sz="2800" b="1" dirty="0">
                <a:latin typeface="Arial Black"/>
              </a:rPr>
              <a:t> OR</a:t>
            </a:r>
          </a:p>
          <a:p>
            <a:pPr marL="0" indent="0">
              <a:buNone/>
            </a:pPr>
            <a:r>
              <a:rPr lang="en-US" sz="2800" b="1" dirty="0">
                <a:latin typeface="Arial Black"/>
              </a:rPr>
              <a:t>Remind APP</a:t>
            </a:r>
          </a:p>
        </p:txBody>
      </p:sp>
    </p:spTree>
    <p:extLst>
      <p:ext uri="{BB962C8B-B14F-4D97-AF65-F5344CB8AC3E}">
        <p14:creationId xmlns:p14="http://schemas.microsoft.com/office/powerpoint/2010/main" val="303238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D93-6B2B-407A-BD31-4C336877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&amp; Mark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932B-7BD9-402B-854E-16E04B33E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10% Conversation </a:t>
            </a:r>
          </a:p>
          <a:p>
            <a:r>
              <a:rPr lang="en-US" sz="2400" b="1" dirty="0"/>
              <a:t>10% Observation</a:t>
            </a:r>
          </a:p>
          <a:p>
            <a:r>
              <a:rPr lang="en-US" sz="2400" b="1" dirty="0"/>
              <a:t>50% Product</a:t>
            </a:r>
          </a:p>
          <a:p>
            <a:r>
              <a:rPr lang="en-US" sz="2400" b="1" dirty="0"/>
              <a:t>30% Culminating Task</a:t>
            </a:r>
          </a:p>
          <a:p>
            <a:pPr marL="0" indent="0">
              <a:buNone/>
            </a:pPr>
            <a:r>
              <a:rPr lang="en-US" sz="2400" b="1" dirty="0"/>
              <a:t>Total 100%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4462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Cooperative Education</vt:lpstr>
      <vt:lpstr>What is your destination after High School?</vt:lpstr>
      <vt:lpstr>What can Co-op Offer you?</vt:lpstr>
      <vt:lpstr>Co-op Timeline</vt:lpstr>
      <vt:lpstr>2 Credits</vt:lpstr>
      <vt:lpstr>Examples of Placements</vt:lpstr>
      <vt:lpstr>Integration</vt:lpstr>
      <vt:lpstr>Sick Days</vt:lpstr>
      <vt:lpstr>Triangulation &amp; Mark Breakdown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 Education</dc:title>
  <cp:revision>27</cp:revision>
  <dcterms:modified xsi:type="dcterms:W3CDTF">2018-02-02T15:47:42Z</dcterms:modified>
</cp:coreProperties>
</file>